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</p:sldIdLst>
  <p:sldSz cx="25203150" cy="32415163"/>
  <p:notesSz cx="6858000" cy="9144000"/>
  <p:defaultTextStyle>
    <a:defPPr>
      <a:defRPr lang="en-US"/>
    </a:defPPr>
    <a:lvl1pPr marL="0" algn="l" defTabSz="2765603" rtl="0" eaLnBrk="1" latinLnBrk="0" hangingPunct="1">
      <a:defRPr sz="5444" kern="1200">
        <a:solidFill>
          <a:schemeClr val="tx1"/>
        </a:solidFill>
        <a:latin typeface="+mn-lt"/>
        <a:ea typeface="+mn-ea"/>
        <a:cs typeface="+mn-cs"/>
      </a:defRPr>
    </a:lvl1pPr>
    <a:lvl2pPr marL="1382801" algn="l" defTabSz="2765603" rtl="0" eaLnBrk="1" latinLnBrk="0" hangingPunct="1">
      <a:defRPr sz="5444" kern="1200">
        <a:solidFill>
          <a:schemeClr val="tx1"/>
        </a:solidFill>
        <a:latin typeface="+mn-lt"/>
        <a:ea typeface="+mn-ea"/>
        <a:cs typeface="+mn-cs"/>
      </a:defRPr>
    </a:lvl2pPr>
    <a:lvl3pPr marL="2765603" algn="l" defTabSz="2765603" rtl="0" eaLnBrk="1" latinLnBrk="0" hangingPunct="1">
      <a:defRPr sz="5444" kern="1200">
        <a:solidFill>
          <a:schemeClr val="tx1"/>
        </a:solidFill>
        <a:latin typeface="+mn-lt"/>
        <a:ea typeface="+mn-ea"/>
        <a:cs typeface="+mn-cs"/>
      </a:defRPr>
    </a:lvl3pPr>
    <a:lvl4pPr marL="4148404" algn="l" defTabSz="2765603" rtl="0" eaLnBrk="1" latinLnBrk="0" hangingPunct="1">
      <a:defRPr sz="5444" kern="1200">
        <a:solidFill>
          <a:schemeClr val="tx1"/>
        </a:solidFill>
        <a:latin typeface="+mn-lt"/>
        <a:ea typeface="+mn-ea"/>
        <a:cs typeface="+mn-cs"/>
      </a:defRPr>
    </a:lvl4pPr>
    <a:lvl5pPr marL="5531206" algn="l" defTabSz="2765603" rtl="0" eaLnBrk="1" latinLnBrk="0" hangingPunct="1">
      <a:defRPr sz="5444" kern="1200">
        <a:solidFill>
          <a:schemeClr val="tx1"/>
        </a:solidFill>
        <a:latin typeface="+mn-lt"/>
        <a:ea typeface="+mn-ea"/>
        <a:cs typeface="+mn-cs"/>
      </a:defRPr>
    </a:lvl5pPr>
    <a:lvl6pPr marL="6914007" algn="l" defTabSz="2765603" rtl="0" eaLnBrk="1" latinLnBrk="0" hangingPunct="1">
      <a:defRPr sz="5444" kern="1200">
        <a:solidFill>
          <a:schemeClr val="tx1"/>
        </a:solidFill>
        <a:latin typeface="+mn-lt"/>
        <a:ea typeface="+mn-ea"/>
        <a:cs typeface="+mn-cs"/>
      </a:defRPr>
    </a:lvl6pPr>
    <a:lvl7pPr marL="8296808" algn="l" defTabSz="2765603" rtl="0" eaLnBrk="1" latinLnBrk="0" hangingPunct="1">
      <a:defRPr sz="5444" kern="1200">
        <a:solidFill>
          <a:schemeClr val="tx1"/>
        </a:solidFill>
        <a:latin typeface="+mn-lt"/>
        <a:ea typeface="+mn-ea"/>
        <a:cs typeface="+mn-cs"/>
      </a:defRPr>
    </a:lvl7pPr>
    <a:lvl8pPr marL="9679610" algn="l" defTabSz="2765603" rtl="0" eaLnBrk="1" latinLnBrk="0" hangingPunct="1">
      <a:defRPr sz="5444" kern="1200">
        <a:solidFill>
          <a:schemeClr val="tx1"/>
        </a:solidFill>
        <a:latin typeface="+mn-lt"/>
        <a:ea typeface="+mn-ea"/>
        <a:cs typeface="+mn-cs"/>
      </a:defRPr>
    </a:lvl8pPr>
    <a:lvl9pPr marL="11062411" algn="l" defTabSz="2765603" rtl="0" eaLnBrk="1" latinLnBrk="0" hangingPunct="1">
      <a:defRPr sz="544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09">
          <p15:clr>
            <a:srgbClr val="A4A3A4"/>
          </p15:clr>
        </p15:guide>
        <p15:guide id="2" pos="79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09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426" autoAdjust="0"/>
    <p:restoredTop sz="94680" autoAdjust="0"/>
  </p:normalViewPr>
  <p:slideViewPr>
    <p:cSldViewPr snapToGrid="0">
      <p:cViewPr>
        <p:scale>
          <a:sx n="40" d="100"/>
          <a:sy n="40" d="100"/>
        </p:scale>
        <p:origin x="1266" y="54"/>
      </p:cViewPr>
      <p:guideLst>
        <p:guide orient="horz" pos="10209"/>
        <p:guide pos="79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50394" y="5304984"/>
            <a:ext cx="18902363" cy="11285279"/>
          </a:xfrm>
        </p:spPr>
        <p:txBody>
          <a:bodyPr anchor="b"/>
          <a:lstStyle>
            <a:lvl1pPr algn="ctr">
              <a:defRPr sz="1240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50394" y="17025466"/>
            <a:ext cx="18902363" cy="7826159"/>
          </a:xfrm>
        </p:spPr>
        <p:txBody>
          <a:bodyPr/>
          <a:lstStyle>
            <a:lvl1pPr marL="0" indent="0" algn="ctr">
              <a:buNone/>
              <a:defRPr sz="4961"/>
            </a:lvl1pPr>
            <a:lvl2pPr marL="945124" indent="0" algn="ctr">
              <a:buNone/>
              <a:defRPr sz="4134"/>
            </a:lvl2pPr>
            <a:lvl3pPr marL="1890248" indent="0" algn="ctr">
              <a:buNone/>
              <a:defRPr sz="3721"/>
            </a:lvl3pPr>
            <a:lvl4pPr marL="2835372" indent="0" algn="ctr">
              <a:buNone/>
              <a:defRPr sz="3308"/>
            </a:lvl4pPr>
            <a:lvl5pPr marL="3780495" indent="0" algn="ctr">
              <a:buNone/>
              <a:defRPr sz="3308"/>
            </a:lvl5pPr>
            <a:lvl6pPr marL="4725619" indent="0" algn="ctr">
              <a:buNone/>
              <a:defRPr sz="3308"/>
            </a:lvl6pPr>
            <a:lvl7pPr marL="5670743" indent="0" algn="ctr">
              <a:buNone/>
              <a:defRPr sz="3308"/>
            </a:lvl7pPr>
            <a:lvl8pPr marL="6615867" indent="0" algn="ctr">
              <a:buNone/>
              <a:defRPr sz="3308"/>
            </a:lvl8pPr>
            <a:lvl9pPr marL="7560991" indent="0" algn="ctr">
              <a:buNone/>
              <a:defRPr sz="3308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F19D-9AE2-4ADB-94A6-F21C27C77839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EFAA-18DA-4EA9-B141-138A57552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318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F19D-9AE2-4ADB-94A6-F21C27C77839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EFAA-18DA-4EA9-B141-138A57552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871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6004" y="1725807"/>
            <a:ext cx="5434429" cy="2747035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717" y="1725807"/>
            <a:ext cx="15988248" cy="2747035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F19D-9AE2-4ADB-94A6-F21C27C77839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EFAA-18DA-4EA9-B141-138A57552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388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F19D-9AE2-4ADB-94A6-F21C27C77839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EFAA-18DA-4EA9-B141-138A57552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132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590" y="8081285"/>
            <a:ext cx="21737717" cy="13483805"/>
          </a:xfrm>
        </p:spPr>
        <p:txBody>
          <a:bodyPr anchor="b"/>
          <a:lstStyle>
            <a:lvl1pPr>
              <a:defRPr sz="1240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590" y="21692652"/>
            <a:ext cx="21737717" cy="7090815"/>
          </a:xfrm>
        </p:spPr>
        <p:txBody>
          <a:bodyPr/>
          <a:lstStyle>
            <a:lvl1pPr marL="0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1pPr>
            <a:lvl2pPr marL="945124" indent="0">
              <a:buNone/>
              <a:defRPr sz="4134">
                <a:solidFill>
                  <a:schemeClr val="tx1">
                    <a:tint val="75000"/>
                  </a:schemeClr>
                </a:solidFill>
              </a:defRPr>
            </a:lvl2pPr>
            <a:lvl3pPr marL="1890248" indent="0">
              <a:buNone/>
              <a:defRPr sz="3721">
                <a:solidFill>
                  <a:schemeClr val="tx1">
                    <a:tint val="75000"/>
                  </a:schemeClr>
                </a:solidFill>
              </a:defRPr>
            </a:lvl3pPr>
            <a:lvl4pPr marL="2835372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4pPr>
            <a:lvl5pPr marL="3780495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5pPr>
            <a:lvl6pPr marL="4725619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6pPr>
            <a:lvl7pPr marL="5670743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7pPr>
            <a:lvl8pPr marL="6615867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8pPr>
            <a:lvl9pPr marL="7560991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F19D-9AE2-4ADB-94A6-F21C27C77839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EFAA-18DA-4EA9-B141-138A57552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044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716" y="8629037"/>
            <a:ext cx="10711339" cy="205671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9095" y="8629037"/>
            <a:ext cx="10711339" cy="205671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F19D-9AE2-4ADB-94A6-F21C27C77839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EFAA-18DA-4EA9-B141-138A57552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60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999" y="1725810"/>
            <a:ext cx="21737717" cy="62654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6000" y="7946220"/>
            <a:ext cx="10662113" cy="3894319"/>
          </a:xfrm>
        </p:spPr>
        <p:txBody>
          <a:bodyPr anchor="b"/>
          <a:lstStyle>
            <a:lvl1pPr marL="0" indent="0">
              <a:buNone/>
              <a:defRPr sz="4961" b="1"/>
            </a:lvl1pPr>
            <a:lvl2pPr marL="945124" indent="0">
              <a:buNone/>
              <a:defRPr sz="4134" b="1"/>
            </a:lvl2pPr>
            <a:lvl3pPr marL="1890248" indent="0">
              <a:buNone/>
              <a:defRPr sz="3721" b="1"/>
            </a:lvl3pPr>
            <a:lvl4pPr marL="2835372" indent="0">
              <a:buNone/>
              <a:defRPr sz="3308" b="1"/>
            </a:lvl4pPr>
            <a:lvl5pPr marL="3780495" indent="0">
              <a:buNone/>
              <a:defRPr sz="3308" b="1"/>
            </a:lvl5pPr>
            <a:lvl6pPr marL="4725619" indent="0">
              <a:buNone/>
              <a:defRPr sz="3308" b="1"/>
            </a:lvl6pPr>
            <a:lvl7pPr marL="5670743" indent="0">
              <a:buNone/>
              <a:defRPr sz="3308" b="1"/>
            </a:lvl7pPr>
            <a:lvl8pPr marL="6615867" indent="0">
              <a:buNone/>
              <a:defRPr sz="3308" b="1"/>
            </a:lvl8pPr>
            <a:lvl9pPr marL="7560991" indent="0">
              <a:buNone/>
              <a:defRPr sz="330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6000" y="11840539"/>
            <a:ext cx="10662113" cy="174156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9095" y="7946220"/>
            <a:ext cx="10714621" cy="3894319"/>
          </a:xfrm>
        </p:spPr>
        <p:txBody>
          <a:bodyPr anchor="b"/>
          <a:lstStyle>
            <a:lvl1pPr marL="0" indent="0">
              <a:buNone/>
              <a:defRPr sz="4961" b="1"/>
            </a:lvl1pPr>
            <a:lvl2pPr marL="945124" indent="0">
              <a:buNone/>
              <a:defRPr sz="4134" b="1"/>
            </a:lvl2pPr>
            <a:lvl3pPr marL="1890248" indent="0">
              <a:buNone/>
              <a:defRPr sz="3721" b="1"/>
            </a:lvl3pPr>
            <a:lvl4pPr marL="2835372" indent="0">
              <a:buNone/>
              <a:defRPr sz="3308" b="1"/>
            </a:lvl4pPr>
            <a:lvl5pPr marL="3780495" indent="0">
              <a:buNone/>
              <a:defRPr sz="3308" b="1"/>
            </a:lvl5pPr>
            <a:lvl6pPr marL="4725619" indent="0">
              <a:buNone/>
              <a:defRPr sz="3308" b="1"/>
            </a:lvl6pPr>
            <a:lvl7pPr marL="5670743" indent="0">
              <a:buNone/>
              <a:defRPr sz="3308" b="1"/>
            </a:lvl7pPr>
            <a:lvl8pPr marL="6615867" indent="0">
              <a:buNone/>
              <a:defRPr sz="3308" b="1"/>
            </a:lvl8pPr>
            <a:lvl9pPr marL="7560991" indent="0">
              <a:buNone/>
              <a:defRPr sz="330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9095" y="11840539"/>
            <a:ext cx="10714621" cy="174156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F19D-9AE2-4ADB-94A6-F21C27C77839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EFAA-18DA-4EA9-B141-138A57552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018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F19D-9AE2-4ADB-94A6-F21C27C77839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EFAA-18DA-4EA9-B141-138A57552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961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F19D-9AE2-4ADB-94A6-F21C27C77839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EFAA-18DA-4EA9-B141-138A57552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423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000" y="2161011"/>
            <a:ext cx="8128671" cy="7563538"/>
          </a:xfrm>
        </p:spPr>
        <p:txBody>
          <a:bodyPr anchor="b"/>
          <a:lstStyle>
            <a:lvl1pPr>
              <a:defRPr sz="661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4621" y="4667185"/>
            <a:ext cx="12759095" cy="23035776"/>
          </a:xfrm>
        </p:spPr>
        <p:txBody>
          <a:bodyPr/>
          <a:lstStyle>
            <a:lvl1pPr>
              <a:defRPr sz="6615"/>
            </a:lvl1pPr>
            <a:lvl2pPr>
              <a:defRPr sz="5788"/>
            </a:lvl2pPr>
            <a:lvl3pPr>
              <a:defRPr sz="4961"/>
            </a:lvl3pPr>
            <a:lvl4pPr>
              <a:defRPr sz="4134"/>
            </a:lvl4pPr>
            <a:lvl5pPr>
              <a:defRPr sz="4134"/>
            </a:lvl5pPr>
            <a:lvl6pPr>
              <a:defRPr sz="4134"/>
            </a:lvl6pPr>
            <a:lvl7pPr>
              <a:defRPr sz="4134"/>
            </a:lvl7pPr>
            <a:lvl8pPr>
              <a:defRPr sz="4134"/>
            </a:lvl8pPr>
            <a:lvl9pPr>
              <a:defRPr sz="413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6000" y="9724549"/>
            <a:ext cx="8128671" cy="18015930"/>
          </a:xfrm>
        </p:spPr>
        <p:txBody>
          <a:bodyPr/>
          <a:lstStyle>
            <a:lvl1pPr marL="0" indent="0">
              <a:buNone/>
              <a:defRPr sz="3308"/>
            </a:lvl1pPr>
            <a:lvl2pPr marL="945124" indent="0">
              <a:buNone/>
              <a:defRPr sz="2894"/>
            </a:lvl2pPr>
            <a:lvl3pPr marL="1890248" indent="0">
              <a:buNone/>
              <a:defRPr sz="2481"/>
            </a:lvl3pPr>
            <a:lvl4pPr marL="2835372" indent="0">
              <a:buNone/>
              <a:defRPr sz="2067"/>
            </a:lvl4pPr>
            <a:lvl5pPr marL="3780495" indent="0">
              <a:buNone/>
              <a:defRPr sz="2067"/>
            </a:lvl5pPr>
            <a:lvl6pPr marL="4725619" indent="0">
              <a:buNone/>
              <a:defRPr sz="2067"/>
            </a:lvl6pPr>
            <a:lvl7pPr marL="5670743" indent="0">
              <a:buNone/>
              <a:defRPr sz="2067"/>
            </a:lvl7pPr>
            <a:lvl8pPr marL="6615867" indent="0">
              <a:buNone/>
              <a:defRPr sz="2067"/>
            </a:lvl8pPr>
            <a:lvl9pPr marL="7560991" indent="0">
              <a:buNone/>
              <a:defRPr sz="2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F19D-9AE2-4ADB-94A6-F21C27C77839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EFAA-18DA-4EA9-B141-138A57552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028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000" y="2161011"/>
            <a:ext cx="8128671" cy="7563538"/>
          </a:xfrm>
        </p:spPr>
        <p:txBody>
          <a:bodyPr anchor="b"/>
          <a:lstStyle>
            <a:lvl1pPr>
              <a:defRPr sz="661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14621" y="4667185"/>
            <a:ext cx="12759095" cy="23035776"/>
          </a:xfrm>
        </p:spPr>
        <p:txBody>
          <a:bodyPr/>
          <a:lstStyle>
            <a:lvl1pPr marL="0" indent="0">
              <a:buNone/>
              <a:defRPr sz="6615"/>
            </a:lvl1pPr>
            <a:lvl2pPr marL="945124" indent="0">
              <a:buNone/>
              <a:defRPr sz="5788"/>
            </a:lvl2pPr>
            <a:lvl3pPr marL="1890248" indent="0">
              <a:buNone/>
              <a:defRPr sz="4961"/>
            </a:lvl3pPr>
            <a:lvl4pPr marL="2835372" indent="0">
              <a:buNone/>
              <a:defRPr sz="4134"/>
            </a:lvl4pPr>
            <a:lvl5pPr marL="3780495" indent="0">
              <a:buNone/>
              <a:defRPr sz="4134"/>
            </a:lvl5pPr>
            <a:lvl6pPr marL="4725619" indent="0">
              <a:buNone/>
              <a:defRPr sz="4134"/>
            </a:lvl6pPr>
            <a:lvl7pPr marL="5670743" indent="0">
              <a:buNone/>
              <a:defRPr sz="4134"/>
            </a:lvl7pPr>
            <a:lvl8pPr marL="6615867" indent="0">
              <a:buNone/>
              <a:defRPr sz="4134"/>
            </a:lvl8pPr>
            <a:lvl9pPr marL="7560991" indent="0">
              <a:buNone/>
              <a:defRPr sz="4134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6000" y="9724549"/>
            <a:ext cx="8128671" cy="18015930"/>
          </a:xfrm>
        </p:spPr>
        <p:txBody>
          <a:bodyPr/>
          <a:lstStyle>
            <a:lvl1pPr marL="0" indent="0">
              <a:buNone/>
              <a:defRPr sz="3308"/>
            </a:lvl1pPr>
            <a:lvl2pPr marL="945124" indent="0">
              <a:buNone/>
              <a:defRPr sz="2894"/>
            </a:lvl2pPr>
            <a:lvl3pPr marL="1890248" indent="0">
              <a:buNone/>
              <a:defRPr sz="2481"/>
            </a:lvl3pPr>
            <a:lvl4pPr marL="2835372" indent="0">
              <a:buNone/>
              <a:defRPr sz="2067"/>
            </a:lvl4pPr>
            <a:lvl5pPr marL="3780495" indent="0">
              <a:buNone/>
              <a:defRPr sz="2067"/>
            </a:lvl5pPr>
            <a:lvl6pPr marL="4725619" indent="0">
              <a:buNone/>
              <a:defRPr sz="2067"/>
            </a:lvl6pPr>
            <a:lvl7pPr marL="5670743" indent="0">
              <a:buNone/>
              <a:defRPr sz="2067"/>
            </a:lvl7pPr>
            <a:lvl8pPr marL="6615867" indent="0">
              <a:buNone/>
              <a:defRPr sz="2067"/>
            </a:lvl8pPr>
            <a:lvl9pPr marL="7560991" indent="0">
              <a:buNone/>
              <a:defRPr sz="2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F19D-9AE2-4ADB-94A6-F21C27C77839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7EFAA-18DA-4EA9-B141-138A57552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377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5000">
              <a:srgbClr val="00B0F0"/>
            </a:gs>
            <a:gs pos="87000">
              <a:schemeClr val="accent1">
                <a:lumMod val="45000"/>
                <a:lumOff val="5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717" y="1725810"/>
            <a:ext cx="21737717" cy="6265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717" y="8629037"/>
            <a:ext cx="21737717" cy="205671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716" y="30044056"/>
            <a:ext cx="5670709" cy="17258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CF19D-9AE2-4ADB-94A6-F21C27C77839}" type="datetimeFigureOut">
              <a:rPr lang="en-US" smtClean="0"/>
              <a:pPr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8544" y="30044056"/>
            <a:ext cx="8506063" cy="17258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9725" y="30044056"/>
            <a:ext cx="5670709" cy="17258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7EFAA-18DA-4EA9-B141-138A575521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558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1890248" rtl="0" eaLnBrk="1" latinLnBrk="0" hangingPunct="1">
        <a:lnSpc>
          <a:spcPct val="90000"/>
        </a:lnSpc>
        <a:spcBef>
          <a:spcPct val="0"/>
        </a:spcBef>
        <a:buNone/>
        <a:defRPr sz="90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2562" indent="-472562" algn="l" defTabSz="1890248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5788" kern="1200">
          <a:solidFill>
            <a:schemeClr val="tx1"/>
          </a:solidFill>
          <a:latin typeface="+mn-lt"/>
          <a:ea typeface="+mn-ea"/>
          <a:cs typeface="+mn-cs"/>
        </a:defRPr>
      </a:lvl1pPr>
      <a:lvl2pPr marL="1417686" indent="-472562" algn="l" defTabSz="1890248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362810" indent="-472562" algn="l" defTabSz="1890248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4134" kern="1200">
          <a:solidFill>
            <a:schemeClr val="tx1"/>
          </a:solidFill>
          <a:latin typeface="+mn-lt"/>
          <a:ea typeface="+mn-ea"/>
          <a:cs typeface="+mn-cs"/>
        </a:defRPr>
      </a:lvl3pPr>
      <a:lvl4pPr marL="3307933" indent="-472562" algn="l" defTabSz="1890248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21" kern="1200">
          <a:solidFill>
            <a:schemeClr val="tx1"/>
          </a:solidFill>
          <a:latin typeface="+mn-lt"/>
          <a:ea typeface="+mn-ea"/>
          <a:cs typeface="+mn-cs"/>
        </a:defRPr>
      </a:lvl4pPr>
      <a:lvl5pPr marL="4253057" indent="-472562" algn="l" defTabSz="1890248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21" kern="1200">
          <a:solidFill>
            <a:schemeClr val="tx1"/>
          </a:solidFill>
          <a:latin typeface="+mn-lt"/>
          <a:ea typeface="+mn-ea"/>
          <a:cs typeface="+mn-cs"/>
        </a:defRPr>
      </a:lvl5pPr>
      <a:lvl6pPr marL="5198181" indent="-472562" algn="l" defTabSz="1890248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21" kern="1200">
          <a:solidFill>
            <a:schemeClr val="tx1"/>
          </a:solidFill>
          <a:latin typeface="+mn-lt"/>
          <a:ea typeface="+mn-ea"/>
          <a:cs typeface="+mn-cs"/>
        </a:defRPr>
      </a:lvl6pPr>
      <a:lvl7pPr marL="6143305" indent="-472562" algn="l" defTabSz="1890248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21" kern="1200">
          <a:solidFill>
            <a:schemeClr val="tx1"/>
          </a:solidFill>
          <a:latin typeface="+mn-lt"/>
          <a:ea typeface="+mn-ea"/>
          <a:cs typeface="+mn-cs"/>
        </a:defRPr>
      </a:lvl7pPr>
      <a:lvl8pPr marL="7088429" indent="-472562" algn="l" defTabSz="1890248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21" kern="1200">
          <a:solidFill>
            <a:schemeClr val="tx1"/>
          </a:solidFill>
          <a:latin typeface="+mn-lt"/>
          <a:ea typeface="+mn-ea"/>
          <a:cs typeface="+mn-cs"/>
        </a:defRPr>
      </a:lvl8pPr>
      <a:lvl9pPr marL="8033553" indent="-472562" algn="l" defTabSz="1890248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2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90248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1pPr>
      <a:lvl2pPr marL="945124" algn="l" defTabSz="1890248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2pPr>
      <a:lvl3pPr marL="1890248" algn="l" defTabSz="1890248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3pPr>
      <a:lvl4pPr marL="2835372" algn="l" defTabSz="1890248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4pPr>
      <a:lvl5pPr marL="3780495" algn="l" defTabSz="1890248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5pPr>
      <a:lvl6pPr marL="4725619" algn="l" defTabSz="1890248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6pPr>
      <a:lvl7pPr marL="5670743" algn="l" defTabSz="1890248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7pPr>
      <a:lvl8pPr marL="6615867" algn="l" defTabSz="1890248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8pPr>
      <a:lvl9pPr marL="7560991" algn="l" defTabSz="1890248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4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ounded Rectangle 45"/>
          <p:cNvSpPr/>
          <p:nvPr/>
        </p:nvSpPr>
        <p:spPr>
          <a:xfrm>
            <a:off x="14188966" y="7940842"/>
            <a:ext cx="9994508" cy="6384758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0" baseline="-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1890197" y="24352240"/>
            <a:ext cx="10540246" cy="2674073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ounded Rectangle 44"/>
          <p:cNvSpPr/>
          <p:nvPr/>
        </p:nvSpPr>
        <p:spPr>
          <a:xfrm>
            <a:off x="2004972" y="28709620"/>
            <a:ext cx="10425471" cy="3183340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1890196" y="8026401"/>
            <a:ext cx="10816811" cy="13754038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5" name="Group 43"/>
          <p:cNvGrpSpPr>
            <a:grpSpLocks/>
          </p:cNvGrpSpPr>
          <p:nvPr/>
        </p:nvGrpSpPr>
        <p:grpSpPr bwMode="auto">
          <a:xfrm>
            <a:off x="4217417" y="6842519"/>
            <a:ext cx="6092319" cy="973940"/>
            <a:chOff x="1239502" y="12197231"/>
            <a:chExt cx="4782381" cy="764867"/>
          </a:xfrm>
          <a:solidFill>
            <a:srgbClr val="FFC000"/>
          </a:solidFill>
        </p:grpSpPr>
        <p:grpSp>
          <p:nvGrpSpPr>
            <p:cNvPr id="16" name="Group 40"/>
            <p:cNvGrpSpPr>
              <a:grpSpLocks/>
            </p:cNvGrpSpPr>
            <p:nvPr/>
          </p:nvGrpSpPr>
          <p:grpSpPr bwMode="auto">
            <a:xfrm flipH="1">
              <a:off x="1239502" y="12197231"/>
              <a:ext cx="4782381" cy="764867"/>
              <a:chOff x="1349375" y="5144953"/>
              <a:chExt cx="12917488" cy="539885"/>
            </a:xfrm>
            <a:grpFill/>
          </p:grpSpPr>
          <p:sp>
            <p:nvSpPr>
              <p:cNvPr id="18" name="Rounded Rectangle 17"/>
              <p:cNvSpPr/>
              <p:nvPr/>
            </p:nvSpPr>
            <p:spPr bwMode="auto">
              <a:xfrm>
                <a:off x="1349375" y="5277009"/>
                <a:ext cx="12917488" cy="407829"/>
              </a:xfrm>
              <a:prstGeom prst="roundRect">
                <a:avLst/>
              </a:prstGeom>
              <a:grpFill/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wrap="none" anchor="ctr"/>
              <a:lstStyle/>
              <a:p>
                <a:pPr algn="ctr" defTabSz="5251606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7116" kern="0" dirty="0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9" name="Rounded Rectangle 77"/>
              <p:cNvSpPr>
                <a:spLocks noChangeArrowheads="1"/>
              </p:cNvSpPr>
              <p:nvPr/>
            </p:nvSpPr>
            <p:spPr bwMode="auto">
              <a:xfrm rot="18900000">
                <a:off x="13382361" y="5144953"/>
                <a:ext cx="822691" cy="358775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 w="57150" algn="ctr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defTabSz="5250966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7116" kern="0" dirty="0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7" name="Rectangle 16"/>
            <p:cNvSpPr/>
            <p:nvPr/>
          </p:nvSpPr>
          <p:spPr>
            <a:xfrm>
              <a:off x="2467529" y="12419731"/>
              <a:ext cx="1597077" cy="487040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defTabSz="833085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sz="3430" kern="0" dirty="0" smtClean="0">
                  <a:latin typeface="Arial" charset="0"/>
                  <a:cs typeface="B Titr" panose="00000700000000000000" pitchFamily="2" charset="-78"/>
                </a:rPr>
                <a:t>نتایج</a:t>
              </a:r>
              <a:r>
                <a:rPr lang="fa-IR" sz="3430" kern="0" dirty="0">
                  <a:latin typeface="Arial" charset="0"/>
                  <a:cs typeface="B Titr" panose="00000700000000000000" pitchFamily="2" charset="-78"/>
                </a:rPr>
                <a:t> </a:t>
              </a:r>
              <a:r>
                <a:rPr lang="fa-IR" sz="3430" kern="0" dirty="0" smtClean="0">
                  <a:latin typeface="Arial" charset="0"/>
                  <a:cs typeface="B Titr" panose="00000700000000000000" pitchFamily="2" charset="-78"/>
                </a:rPr>
                <a:t>و بحث</a:t>
              </a:r>
              <a:endParaRPr lang="en-US" sz="3430" kern="0" dirty="0">
                <a:latin typeface="Arial" charset="0"/>
                <a:cs typeface="B Titr" panose="00000700000000000000" pitchFamily="2" charset="-78"/>
              </a:endParaRPr>
            </a:p>
          </p:txBody>
        </p:sp>
      </p:grpSp>
      <p:grpSp>
        <p:nvGrpSpPr>
          <p:cNvPr id="32" name="Group 43"/>
          <p:cNvGrpSpPr>
            <a:grpSpLocks/>
          </p:cNvGrpSpPr>
          <p:nvPr/>
        </p:nvGrpSpPr>
        <p:grpSpPr bwMode="auto">
          <a:xfrm>
            <a:off x="3495673" y="22777456"/>
            <a:ext cx="5944405" cy="973935"/>
            <a:chOff x="1239502" y="12197233"/>
            <a:chExt cx="4782381" cy="764863"/>
          </a:xfrm>
          <a:solidFill>
            <a:srgbClr val="FFC000"/>
          </a:solidFill>
        </p:grpSpPr>
        <p:grpSp>
          <p:nvGrpSpPr>
            <p:cNvPr id="33" name="Group 40"/>
            <p:cNvGrpSpPr>
              <a:grpSpLocks/>
            </p:cNvGrpSpPr>
            <p:nvPr/>
          </p:nvGrpSpPr>
          <p:grpSpPr bwMode="auto">
            <a:xfrm flipH="1">
              <a:off x="1239502" y="12197233"/>
              <a:ext cx="4782381" cy="764863"/>
              <a:chOff x="1349373" y="5144953"/>
              <a:chExt cx="12917490" cy="539882"/>
            </a:xfrm>
            <a:grpFill/>
          </p:grpSpPr>
          <p:sp>
            <p:nvSpPr>
              <p:cNvPr id="35" name="Rounded Rectangle 34"/>
              <p:cNvSpPr/>
              <p:nvPr/>
            </p:nvSpPr>
            <p:spPr bwMode="auto">
              <a:xfrm>
                <a:off x="1349373" y="5277006"/>
                <a:ext cx="12917490" cy="407829"/>
              </a:xfrm>
              <a:prstGeom prst="round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wrap="none" anchor="ctr"/>
              <a:lstStyle/>
              <a:p>
                <a:pPr algn="ctr" defTabSz="5251606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7116" kern="0" dirty="0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36" name="Rounded Rectangle 77"/>
              <p:cNvSpPr>
                <a:spLocks noChangeArrowheads="1"/>
              </p:cNvSpPr>
              <p:nvPr/>
            </p:nvSpPr>
            <p:spPr bwMode="auto">
              <a:xfrm rot="18900000">
                <a:off x="13382361" y="5144953"/>
                <a:ext cx="822691" cy="358775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 w="57150" algn="ctr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defTabSz="5250966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7116" kern="0" dirty="0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34" name="Rectangle 33"/>
            <p:cNvSpPr/>
            <p:nvPr/>
          </p:nvSpPr>
          <p:spPr>
            <a:xfrm>
              <a:off x="2721727" y="12424614"/>
              <a:ext cx="1549121" cy="487040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defTabSz="833085">
                <a:defRPr/>
              </a:pPr>
              <a:r>
                <a:rPr lang="fa-IR" sz="3430" kern="0" dirty="0" smtClean="0">
                  <a:latin typeface="Arial" charset="0"/>
                  <a:cs typeface="B Titr" panose="00000700000000000000" pitchFamily="2" charset="-78"/>
                </a:rPr>
                <a:t>نتیجه گیری</a:t>
              </a:r>
              <a:endParaRPr lang="en-US" sz="3430" kern="0" dirty="0">
                <a:latin typeface="Arial" charset="0"/>
                <a:cs typeface="B Titr" panose="00000700000000000000" pitchFamily="2" charset="-78"/>
              </a:endParaRPr>
            </a:p>
          </p:txBody>
        </p:sp>
      </p:grpSp>
      <p:grpSp>
        <p:nvGrpSpPr>
          <p:cNvPr id="60" name="Group 43"/>
          <p:cNvGrpSpPr>
            <a:grpSpLocks/>
          </p:cNvGrpSpPr>
          <p:nvPr/>
        </p:nvGrpSpPr>
        <p:grpSpPr bwMode="auto">
          <a:xfrm>
            <a:off x="15987070" y="6795761"/>
            <a:ext cx="6092319" cy="973940"/>
            <a:chOff x="1239502" y="12197231"/>
            <a:chExt cx="4782381" cy="764867"/>
          </a:xfrm>
          <a:solidFill>
            <a:srgbClr val="FFC000"/>
          </a:solidFill>
        </p:grpSpPr>
        <p:grpSp>
          <p:nvGrpSpPr>
            <p:cNvPr id="61" name="Group 40"/>
            <p:cNvGrpSpPr>
              <a:grpSpLocks/>
            </p:cNvGrpSpPr>
            <p:nvPr/>
          </p:nvGrpSpPr>
          <p:grpSpPr bwMode="auto">
            <a:xfrm flipH="1">
              <a:off x="1239502" y="12197231"/>
              <a:ext cx="4782381" cy="764867"/>
              <a:chOff x="1349375" y="5144953"/>
              <a:chExt cx="12917488" cy="539885"/>
            </a:xfrm>
            <a:grpFill/>
          </p:grpSpPr>
          <p:sp>
            <p:nvSpPr>
              <p:cNvPr id="63" name="Rounded Rectangle 62"/>
              <p:cNvSpPr/>
              <p:nvPr/>
            </p:nvSpPr>
            <p:spPr bwMode="auto">
              <a:xfrm>
                <a:off x="1349375" y="5277009"/>
                <a:ext cx="12917488" cy="407829"/>
              </a:xfrm>
              <a:prstGeom prst="round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wrap="none" anchor="ctr"/>
              <a:lstStyle/>
              <a:p>
                <a:pPr algn="ctr" defTabSz="5251606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7116" kern="0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64" name="Rounded Rectangle 77"/>
              <p:cNvSpPr>
                <a:spLocks noChangeArrowheads="1"/>
              </p:cNvSpPr>
              <p:nvPr/>
            </p:nvSpPr>
            <p:spPr bwMode="auto">
              <a:xfrm rot="18900000">
                <a:off x="13382361" y="5144953"/>
                <a:ext cx="822691" cy="358775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 w="57150" algn="ctr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defTabSz="5250966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7116" kern="0" dirty="0"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62" name="Rectangle 61"/>
            <p:cNvSpPr/>
            <p:nvPr/>
          </p:nvSpPr>
          <p:spPr>
            <a:xfrm>
              <a:off x="3020904" y="12429688"/>
              <a:ext cx="964135" cy="487040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defTabSz="833085">
                <a:defRPr/>
              </a:pPr>
              <a:r>
                <a:rPr lang="fa-IR" sz="3430" b="1" kern="0" dirty="0" smtClean="0">
                  <a:latin typeface="Times New Roman" pitchFamily="18" charset="0"/>
                  <a:cs typeface="B Titr" panose="00000700000000000000" pitchFamily="2" charset="-78"/>
                </a:rPr>
                <a:t>چکیده</a:t>
              </a:r>
              <a:endParaRPr lang="en-US" sz="3430" kern="0" dirty="0">
                <a:latin typeface="Arial" charset="0"/>
                <a:cs typeface="B Titr" panose="00000700000000000000" pitchFamily="2" charset="-78"/>
              </a:endParaRPr>
            </a:p>
          </p:txBody>
        </p:sp>
      </p:grpSp>
      <p:sp>
        <p:nvSpPr>
          <p:cNvPr id="70" name="TextBox 20"/>
          <p:cNvSpPr txBox="1">
            <a:spLocks noChangeArrowheads="1"/>
          </p:cNvSpPr>
          <p:nvPr/>
        </p:nvSpPr>
        <p:spPr bwMode="auto">
          <a:xfrm>
            <a:off x="2197556" y="29081982"/>
            <a:ext cx="9144000" cy="787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312" tIns="41656" rIns="83312" bIns="41656">
            <a:spAutoFit/>
          </a:bodyPr>
          <a:lstStyle>
            <a:lvl1pPr indent="436563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indent="0" algn="just">
              <a:lnSpc>
                <a:spcPct val="150000"/>
              </a:lnSpc>
            </a:pPr>
            <a:r>
              <a:rPr lang="en-GB" sz="3400" b="1" baseline="2000" dirty="0">
                <a:latin typeface="+mn-lt"/>
                <a:cs typeface="Times New Roman" pitchFamily="18" charset="0"/>
              </a:rPr>
              <a:t>	</a:t>
            </a:r>
            <a:endParaRPr lang="en-US" altLang="en-US" sz="3400" b="1" dirty="0">
              <a:solidFill>
                <a:prstClr val="black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72" name="TextBox 20"/>
          <p:cNvSpPr txBox="1">
            <a:spLocks noChangeArrowheads="1"/>
          </p:cNvSpPr>
          <p:nvPr/>
        </p:nvSpPr>
        <p:spPr bwMode="auto">
          <a:xfrm>
            <a:off x="14737318" y="7850827"/>
            <a:ext cx="8399283" cy="453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312" tIns="41656" rIns="83312" bIns="41656">
            <a:spAutoFit/>
          </a:bodyPr>
          <a:lstStyle>
            <a:lvl1pPr indent="436563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>
              <a:cs typeface="+mj-cs"/>
            </a:endParaRPr>
          </a:p>
        </p:txBody>
      </p:sp>
      <p:grpSp>
        <p:nvGrpSpPr>
          <p:cNvPr id="53" name="Group 43"/>
          <p:cNvGrpSpPr>
            <a:grpSpLocks/>
          </p:cNvGrpSpPr>
          <p:nvPr/>
        </p:nvGrpSpPr>
        <p:grpSpPr bwMode="auto">
          <a:xfrm>
            <a:off x="16361121" y="14844754"/>
            <a:ext cx="6092319" cy="973935"/>
            <a:chOff x="1239502" y="12197234"/>
            <a:chExt cx="4782381" cy="764863"/>
          </a:xfrm>
          <a:solidFill>
            <a:schemeClr val="accent4"/>
          </a:solidFill>
        </p:grpSpPr>
        <p:grpSp>
          <p:nvGrpSpPr>
            <p:cNvPr id="54" name="Group 40"/>
            <p:cNvGrpSpPr>
              <a:grpSpLocks/>
            </p:cNvGrpSpPr>
            <p:nvPr/>
          </p:nvGrpSpPr>
          <p:grpSpPr bwMode="auto">
            <a:xfrm flipH="1">
              <a:off x="1239502" y="12197234"/>
              <a:ext cx="4782381" cy="764863"/>
              <a:chOff x="1349373" y="5144953"/>
              <a:chExt cx="12917488" cy="539882"/>
            </a:xfrm>
            <a:grpFill/>
          </p:grpSpPr>
          <p:sp>
            <p:nvSpPr>
              <p:cNvPr id="77" name="Rounded Rectangle 76"/>
              <p:cNvSpPr/>
              <p:nvPr/>
            </p:nvSpPr>
            <p:spPr bwMode="auto">
              <a:xfrm>
                <a:off x="1349373" y="5277006"/>
                <a:ext cx="12917488" cy="407829"/>
              </a:xfrm>
              <a:prstGeom prst="round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wrap="none" anchor="ctr"/>
              <a:lstStyle/>
              <a:p>
                <a:pPr algn="ctr" defTabSz="5251606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7116" kern="0" dirty="0">
                  <a:latin typeface="Arial" charset="0"/>
                  <a:cs typeface="Arial" charset="0"/>
                </a:endParaRPr>
              </a:p>
            </p:txBody>
          </p:sp>
          <p:sp>
            <p:nvSpPr>
              <p:cNvPr id="78" name="Rounded Rectangle 77"/>
              <p:cNvSpPr>
                <a:spLocks noChangeArrowheads="1"/>
              </p:cNvSpPr>
              <p:nvPr/>
            </p:nvSpPr>
            <p:spPr bwMode="auto">
              <a:xfrm rot="18900000">
                <a:off x="13382361" y="5144953"/>
                <a:ext cx="822691" cy="358775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 w="57150" algn="ctr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defTabSz="5250966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7116" kern="0" dirty="0"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55" name="Rectangle 54"/>
            <p:cNvSpPr/>
            <p:nvPr/>
          </p:nvSpPr>
          <p:spPr>
            <a:xfrm>
              <a:off x="2722388" y="12429688"/>
              <a:ext cx="2279094" cy="487040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algn="ctr" defTabSz="833085">
                <a:defRPr/>
              </a:pPr>
              <a:r>
                <a:rPr lang="fa-IR" sz="3430" b="1" kern="0" dirty="0" smtClean="0">
                  <a:latin typeface="Times New Roman" pitchFamily="18" charset="0"/>
                  <a:cs typeface="B Titr" panose="00000700000000000000" pitchFamily="2" charset="-78"/>
                </a:rPr>
                <a:t>مقدمه و روش کار</a:t>
              </a:r>
              <a:endParaRPr lang="en-US" sz="3430" kern="0" dirty="0">
                <a:latin typeface="Arial" charset="0"/>
                <a:cs typeface="B Titr" panose="00000700000000000000" pitchFamily="2" charset="-78"/>
              </a:endParaRPr>
            </a:p>
          </p:txBody>
        </p:sp>
      </p:grpSp>
      <p:sp>
        <p:nvSpPr>
          <p:cNvPr id="79" name="Rounded Rectangle 78"/>
          <p:cNvSpPr/>
          <p:nvPr/>
        </p:nvSpPr>
        <p:spPr>
          <a:xfrm>
            <a:off x="14188966" y="16307395"/>
            <a:ext cx="10564024" cy="15364095"/>
          </a:xfrm>
          <a:prstGeom prst="roundRect">
            <a:avLst/>
          </a:prstGeom>
          <a:noFill/>
          <a:ln w="3810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0" name="Group 43"/>
          <p:cNvGrpSpPr>
            <a:grpSpLocks/>
          </p:cNvGrpSpPr>
          <p:nvPr/>
        </p:nvGrpSpPr>
        <p:grpSpPr bwMode="auto">
          <a:xfrm>
            <a:off x="3341078" y="27065381"/>
            <a:ext cx="5944405" cy="973935"/>
            <a:chOff x="1239502" y="12197233"/>
            <a:chExt cx="4782381" cy="764863"/>
          </a:xfrm>
          <a:solidFill>
            <a:srgbClr val="FFC000"/>
          </a:solidFill>
        </p:grpSpPr>
        <p:grpSp>
          <p:nvGrpSpPr>
            <p:cNvPr id="81" name="Group 40"/>
            <p:cNvGrpSpPr>
              <a:grpSpLocks/>
            </p:cNvGrpSpPr>
            <p:nvPr/>
          </p:nvGrpSpPr>
          <p:grpSpPr bwMode="auto">
            <a:xfrm flipH="1">
              <a:off x="1239502" y="12197233"/>
              <a:ext cx="4782381" cy="764863"/>
              <a:chOff x="1349373" y="5144953"/>
              <a:chExt cx="12917490" cy="539882"/>
            </a:xfrm>
            <a:grpFill/>
          </p:grpSpPr>
          <p:sp>
            <p:nvSpPr>
              <p:cNvPr id="83" name="Rounded Rectangle 82"/>
              <p:cNvSpPr/>
              <p:nvPr/>
            </p:nvSpPr>
            <p:spPr bwMode="auto">
              <a:xfrm>
                <a:off x="1349373" y="5277006"/>
                <a:ext cx="12917490" cy="407829"/>
              </a:xfrm>
              <a:prstGeom prst="roundRect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wrap="none" anchor="ctr"/>
              <a:lstStyle/>
              <a:p>
                <a:pPr algn="ctr" defTabSz="5251606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7116" kern="0" dirty="0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84" name="Rounded Rectangle 77"/>
              <p:cNvSpPr>
                <a:spLocks noChangeArrowheads="1"/>
              </p:cNvSpPr>
              <p:nvPr/>
            </p:nvSpPr>
            <p:spPr bwMode="auto">
              <a:xfrm rot="18900000">
                <a:off x="13382361" y="5144953"/>
                <a:ext cx="822691" cy="358775"/>
              </a:xfrm>
              <a:prstGeom prst="roundRect">
                <a:avLst>
                  <a:gd name="adj" fmla="val 16667"/>
                </a:avLst>
              </a:prstGeom>
              <a:solidFill>
                <a:schemeClr val="accent2"/>
              </a:solidFill>
              <a:ln w="57150" algn="ctr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defTabSz="5250966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7116" kern="0" dirty="0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82" name="Rectangle 81"/>
            <p:cNvSpPr/>
            <p:nvPr/>
          </p:nvSpPr>
          <p:spPr>
            <a:xfrm>
              <a:off x="3232004" y="12429686"/>
              <a:ext cx="789521" cy="487040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defTabSz="833085">
                <a:defRPr/>
              </a:pPr>
              <a:r>
                <a:rPr lang="fa-IR" altLang="en-US" sz="3430" b="1" kern="0" dirty="0" smtClean="0">
                  <a:latin typeface="Times New Roman" pitchFamily="18" charset="0"/>
                  <a:cs typeface="B Titr" panose="00000700000000000000" pitchFamily="2" charset="-78"/>
                </a:rPr>
                <a:t>منابع</a:t>
              </a:r>
              <a:endParaRPr lang="en-US" sz="3430" kern="0" dirty="0">
                <a:latin typeface="Arial" charset="0"/>
                <a:cs typeface="B Titr" panose="00000700000000000000" pitchFamily="2" charset="-78"/>
              </a:endParaRPr>
            </a:p>
          </p:txBody>
        </p:sp>
      </p:grpSp>
      <p:sp>
        <p:nvSpPr>
          <p:cNvPr id="96" name="TextBox 20"/>
          <p:cNvSpPr txBox="1">
            <a:spLocks noChangeArrowheads="1"/>
          </p:cNvSpPr>
          <p:nvPr/>
        </p:nvSpPr>
        <p:spPr bwMode="auto">
          <a:xfrm>
            <a:off x="14644258" y="17742713"/>
            <a:ext cx="9656379" cy="553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312" tIns="41656" rIns="83312" bIns="41656">
            <a:spAutoFit/>
          </a:bodyPr>
          <a:lstStyle>
            <a:lvl1pPr indent="436563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indent="0" algn="just">
              <a:lnSpc>
                <a:spcPct val="150000"/>
              </a:lnSpc>
              <a:defRPr/>
            </a:pPr>
            <a:endParaRPr lang="en-US" altLang="fa-IR" sz="3400" b="1" baseline="-2000" dirty="0">
              <a:latin typeface="+mn-lt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0" y="-1"/>
            <a:ext cx="25203150" cy="55637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5715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247957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881"/>
          </a:p>
        </p:txBody>
      </p:sp>
      <p:sp>
        <p:nvSpPr>
          <p:cNvPr id="41" name="Rectangle 6"/>
          <p:cNvSpPr>
            <a:spLocks noChangeArrowheads="1"/>
          </p:cNvSpPr>
          <p:nvPr/>
        </p:nvSpPr>
        <p:spPr bwMode="auto">
          <a:xfrm>
            <a:off x="2636737" y="126587"/>
            <a:ext cx="19854863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a-IR" sz="4400" b="1" dirty="0">
                <a:ln w="11430"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IranNastaliq" panose="02020505000000020003" pitchFamily="18" charset="0"/>
                <a:cs typeface="IranNastaliq" panose="02020505000000020003" pitchFamily="18" charset="0"/>
              </a:rPr>
              <a:t>نخستین همایش بهره وری  و بهینه سازی مصرف در نظام سلامت</a:t>
            </a:r>
            <a:endParaRPr lang="en-US" sz="4400" b="1" dirty="0">
              <a:ln w="11430">
                <a:solidFill>
                  <a:srgbClr val="C00000"/>
                </a:solidFill>
              </a:ln>
              <a:solidFill>
                <a:srgbClr val="C00000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IranNastaliq" panose="02020505000000020003" pitchFamily="18" charset="0"/>
              <a:cs typeface="IranNastaliq" panose="02020505000000020003" pitchFamily="18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fa-IR" sz="2800" b="1" dirty="0">
                <a:ln w="11430"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IranNastaliq" panose="02020505000000020003" pitchFamily="18" charset="0"/>
                <a:cs typeface="B Zar" panose="00000400000000000000" pitchFamily="2" charset="-78"/>
              </a:rPr>
              <a:t>8 خرداد 1402، دانشگاه علوم پزشکی تبریز</a:t>
            </a:r>
          </a:p>
        </p:txBody>
      </p:sp>
      <p:pic>
        <p:nvPicPr>
          <p:cNvPr id="42" name="Picture 37" descr="C:\Users\Tbzmed\Desktop\همایش\New folder\لوگو علوم پزشکی تبریز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259" y="605750"/>
            <a:ext cx="2857500" cy="374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TextBox 60"/>
          <p:cNvSpPr txBox="1">
            <a:spLocks noChangeArrowheads="1"/>
          </p:cNvSpPr>
          <p:nvPr/>
        </p:nvSpPr>
        <p:spPr bwMode="auto">
          <a:xfrm>
            <a:off x="4570682" y="1624014"/>
            <a:ext cx="14998176" cy="1059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909" tIns="40955" rIns="81909" bIns="40955">
            <a:spAutoFit/>
          </a:bodyPr>
          <a:lstStyle>
            <a:lvl1pPr defTabSz="3290888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3290888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3290888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3290888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3290888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54200" indent="944563" defTabSz="3290888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311400" indent="944563" defTabSz="3290888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768600" indent="944563" defTabSz="3290888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225800" indent="944563" defTabSz="3290888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2998240" eaLnBrk="1" hangingPunct="1">
              <a:defRPr/>
            </a:pPr>
            <a:endParaRPr lang="en-US" sz="1200" dirty="0" smtClean="0"/>
          </a:p>
          <a:p>
            <a:pPr algn="ctr" defTabSz="2998240" eaLnBrk="1" hangingPunct="1">
              <a:defRPr/>
            </a:pPr>
            <a:endParaRPr lang="en-US" altLang="fa-IR" sz="2572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2998240" eaLnBrk="1" hangingPunct="1">
              <a:defRPr/>
            </a:pPr>
            <a:r>
              <a:rPr lang="fa-IR" altLang="fa-IR" sz="2572" dirty="0" smtClean="0">
                <a:solidFill>
                  <a:srgbClr val="000000"/>
                </a:solidFill>
                <a:latin typeface="Times New Roman" panose="02020603050405020304" pitchFamily="18" charset="0"/>
                <a:cs typeface="B Titr" panose="00000700000000000000" pitchFamily="2" charset="-78"/>
              </a:rPr>
              <a:t>عنوان مقاله:</a:t>
            </a:r>
            <a:endParaRPr lang="en-US" altLang="fa-IR" sz="2572" dirty="0">
              <a:solidFill>
                <a:srgbClr val="000000"/>
              </a:solidFill>
              <a:latin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49" name="TextBox 60"/>
          <p:cNvSpPr txBox="1">
            <a:spLocks noChangeArrowheads="1"/>
          </p:cNvSpPr>
          <p:nvPr/>
        </p:nvSpPr>
        <p:spPr bwMode="auto">
          <a:xfrm>
            <a:off x="4570682" y="3416462"/>
            <a:ext cx="14998176" cy="1955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909" tIns="40955" rIns="81909" bIns="40955">
            <a:spAutoFit/>
          </a:bodyPr>
          <a:lstStyle>
            <a:lvl1pPr defTabSz="3290888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3290888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3290888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3290888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3290888"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54200" indent="944563" defTabSz="3290888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311400" indent="944563" defTabSz="3290888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768600" indent="944563" defTabSz="3290888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225800" indent="944563" defTabSz="3290888" eaLnBrk="0" fontAlgn="base" hangingPunct="0">
              <a:spcBef>
                <a:spcPct val="0"/>
              </a:spcBef>
              <a:spcAft>
                <a:spcPct val="0"/>
              </a:spcAft>
              <a:defRPr sz="5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2998240" eaLnBrk="1" hangingPunct="1">
              <a:defRPr/>
            </a:pPr>
            <a:endParaRPr lang="en-US" sz="1200" dirty="0" smtClean="0"/>
          </a:p>
          <a:p>
            <a:pPr algn="ctr" defTabSz="2998240" eaLnBrk="1" hangingPunct="1">
              <a:defRPr/>
            </a:pPr>
            <a:r>
              <a:rPr lang="fa-IR" altLang="fa-IR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نام و نام خانوادگی ارائه دهندگان</a:t>
            </a:r>
          </a:p>
          <a:p>
            <a:pPr algn="ctr" defTabSz="2998240" eaLnBrk="1" hangingPunct="1">
              <a:defRPr/>
            </a:pPr>
            <a:r>
              <a:rPr lang="fa-IR" altLang="fa-IR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سمت و محل کار</a:t>
            </a:r>
          </a:p>
          <a:p>
            <a:pPr algn="ctr" defTabSz="2998240" eaLnBrk="1" hangingPunct="1">
              <a:defRPr/>
            </a:pPr>
            <a:r>
              <a:rPr lang="fa-IR" altLang="fa-IR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ایمیل و شماره تماس مجری</a:t>
            </a:r>
            <a:endParaRPr lang="en-US" altLang="fa-IR" sz="2800" b="1" dirty="0" smtClean="0">
              <a:solidFill>
                <a:srgbClr val="000000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defTabSz="2998240" eaLnBrk="1" hangingPunct="1">
              <a:defRPr/>
            </a:pPr>
            <a:endParaRPr lang="en-US" altLang="fa-IR" sz="2572" dirty="0">
              <a:solidFill>
                <a:srgbClr val="000000"/>
              </a:solidFill>
              <a:latin typeface="Times New Roman" panose="02020603050405020304" pitchFamily="18" charset="0"/>
              <a:cs typeface="B Titr" panose="00000700000000000000" pitchFamily="2" charset="-78"/>
            </a:endParaRPr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114" y="859089"/>
            <a:ext cx="3545469" cy="3453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9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1368</TotalTime>
  <Words>48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B Nazanin</vt:lpstr>
      <vt:lpstr>B Titr</vt:lpstr>
      <vt:lpstr>B Zar</vt:lpstr>
      <vt:lpstr>Calibri</vt:lpstr>
      <vt:lpstr>Calibri Light</vt:lpstr>
      <vt:lpstr>IranNastaliq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Rona</cp:lastModifiedBy>
  <cp:revision>73</cp:revision>
  <dcterms:created xsi:type="dcterms:W3CDTF">2018-07-15T05:40:13Z</dcterms:created>
  <dcterms:modified xsi:type="dcterms:W3CDTF">2023-05-18T10:24:48Z</dcterms:modified>
</cp:coreProperties>
</file>